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2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  <p:sldId id="331" r:id="rId62"/>
    <p:sldId id="332" r:id="rId63"/>
    <p:sldId id="333" r:id="rId64"/>
    <p:sldId id="334" r:id="rId65"/>
    <p:sldId id="328" r:id="rId66"/>
    <p:sldId id="329" r:id="rId67"/>
    <p:sldId id="330" r:id="rId68"/>
    <p:sldId id="335" r:id="rId69"/>
    <p:sldId id="336" r:id="rId70"/>
    <p:sldId id="337" r:id="rId71"/>
    <p:sldId id="340" r:id="rId72"/>
    <p:sldId id="341" r:id="rId73"/>
    <p:sldId id="343" r:id="rId74"/>
    <p:sldId id="344" r:id="rId75"/>
    <p:sldId id="345" r:id="rId76"/>
    <p:sldId id="346" r:id="rId77"/>
    <p:sldId id="347" r:id="rId78"/>
    <p:sldId id="339" r:id="rId79"/>
    <p:sldId id="361" r:id="rId80"/>
    <p:sldId id="362" r:id="rId81"/>
    <p:sldId id="348" r:id="rId82"/>
    <p:sldId id="350" r:id="rId83"/>
    <p:sldId id="363" r:id="rId84"/>
    <p:sldId id="349" r:id="rId85"/>
    <p:sldId id="351" r:id="rId86"/>
    <p:sldId id="352" r:id="rId87"/>
    <p:sldId id="364" r:id="rId88"/>
    <p:sldId id="353" r:id="rId89"/>
    <p:sldId id="338" r:id="rId90"/>
    <p:sldId id="365" r:id="rId91"/>
    <p:sldId id="366" r:id="rId92"/>
    <p:sldId id="34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70" r:id="rId101"/>
    <p:sldId id="371" r:id="rId102"/>
    <p:sldId id="372" r:id="rId103"/>
    <p:sldId id="367" r:id="rId104"/>
    <p:sldId id="369" r:id="rId105"/>
    <p:sldId id="368" r:id="rId106"/>
    <p:sldId id="373" r:id="rId107"/>
    <p:sldId id="374" r:id="rId108"/>
    <p:sldId id="378" r:id="rId109"/>
    <p:sldId id="379" r:id="rId110"/>
    <p:sldId id="388" r:id="rId111"/>
    <p:sldId id="389" r:id="rId112"/>
    <p:sldId id="380" r:id="rId113"/>
    <p:sldId id="375" r:id="rId114"/>
    <p:sldId id="376" r:id="rId115"/>
    <p:sldId id="377" r:id="rId116"/>
    <p:sldId id="381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82" r:id="rId125"/>
    <p:sldId id="383" r:id="rId126"/>
    <p:sldId id="384" r:id="rId127"/>
    <p:sldId id="385" r:id="rId128"/>
    <p:sldId id="386" r:id="rId129"/>
    <p:sldId id="400" r:id="rId130"/>
    <p:sldId id="387" r:id="rId131"/>
    <p:sldId id="397" r:id="rId132"/>
    <p:sldId id="398" r:id="rId133"/>
    <p:sldId id="399" r:id="rId134"/>
    <p:sldId id="401" r:id="rId135"/>
    <p:sldId id="403" r:id="rId136"/>
    <p:sldId id="417" r:id="rId137"/>
    <p:sldId id="418" r:id="rId138"/>
    <p:sldId id="402" r:id="rId139"/>
    <p:sldId id="404" r:id="rId140"/>
    <p:sldId id="419" r:id="rId141"/>
    <p:sldId id="405" r:id="rId142"/>
    <p:sldId id="420" r:id="rId143"/>
    <p:sldId id="406" r:id="rId144"/>
    <p:sldId id="421" r:id="rId145"/>
    <p:sldId id="422" r:id="rId146"/>
    <p:sldId id="408" r:id="rId147"/>
    <p:sldId id="409" r:id="rId148"/>
    <p:sldId id="410" r:id="rId149"/>
    <p:sldId id="424" r:id="rId150"/>
    <p:sldId id="425" r:id="rId151"/>
    <p:sldId id="423" r:id="rId152"/>
    <p:sldId id="411" r:id="rId153"/>
    <p:sldId id="412" r:id="rId154"/>
    <p:sldId id="426" r:id="rId155"/>
    <p:sldId id="427" r:id="rId156"/>
    <p:sldId id="428" r:id="rId157"/>
    <p:sldId id="413" r:id="rId158"/>
    <p:sldId id="434" r:id="rId159"/>
    <p:sldId id="407" r:id="rId160"/>
    <p:sldId id="414" r:id="rId161"/>
    <p:sldId id="415" r:id="rId162"/>
    <p:sldId id="416" r:id="rId163"/>
    <p:sldId id="437" r:id="rId164"/>
    <p:sldId id="429" r:id="rId165"/>
    <p:sldId id="433" r:id="rId166"/>
    <p:sldId id="435" r:id="rId167"/>
    <p:sldId id="436" r:id="rId168"/>
    <p:sldId id="430" r:id="rId169"/>
    <p:sldId id="431" r:id="rId170"/>
    <p:sldId id="432" r:id="rId17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0673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(в сведениях о сотрудниках убрать подразделение)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0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4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E963-D559-44B9-9A27-BC1438E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A0E31-05E5-43DC-9437-D7A7A343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33551"/>
            <a:ext cx="490606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BF8AC-6CB9-41C6-8B9E-EF9AE0F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8" y="3863895"/>
            <a:ext cx="10435043" cy="2060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A52B8-C9EA-4F3A-BFD8-2DEB829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256732"/>
            <a:ext cx="1136491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0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B8728-48D2-4960-9796-416F60E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7" y="3530538"/>
            <a:ext cx="10717763" cy="2841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62E5-498A-41DB-B283-8C2A4871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545774"/>
            <a:ext cx="113553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0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9CD05-A6DD-46B1-9EE4-96905D7B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325879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2A35D-084C-4570-9AF1-6851A7DE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F37FD-E0B2-410A-B113-0F2F6DC6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5" y="3931818"/>
            <a:ext cx="9714190" cy="1701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BB01B-E53D-4366-8D63-C917CF9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787" y="2049146"/>
            <a:ext cx="377242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1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67965-8AE5-47CC-927E-52111E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67860"/>
            <a:ext cx="9926435" cy="2200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21FA0E-D4FB-48DD-A27B-927F81F5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2" y="3694242"/>
            <a:ext cx="992643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7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918A8-AD86-4757-B40D-19ED36EA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0" y="412476"/>
            <a:ext cx="9926435" cy="2772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20" y="3673362"/>
            <a:ext cx="685895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BCF0-6367-46E4-AFC2-03D3B34F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2930063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0DE87-33AF-452E-9F79-39EFC937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AC3B8-D8B3-4F8E-87C1-36AAA7C2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86" y="1689368"/>
            <a:ext cx="4134427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3BA7E-0DF9-4E2A-B73F-F548DEF8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73" y="4273157"/>
            <a:ext cx="663985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9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AAD07-3BBF-444C-9DB1-859254AB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851209"/>
            <a:ext cx="4934639" cy="1590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397C88-FC69-4C0D-BDEC-84364722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2643078"/>
            <a:ext cx="4934639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A966D5-94FB-455C-98BB-40B59CCD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2" y="4415894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27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543B27-BC00-43E2-A36D-DE7B8B63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694943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65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FE6AD-27EB-4C79-8ABD-D6A5545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823549"/>
            <a:ext cx="519185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5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E0F6E-C3D4-45E2-8849-E9E7B12A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912385"/>
            <a:ext cx="10419184" cy="30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2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6EF33-B7E6-4AFB-955D-5631269A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" y="229528"/>
            <a:ext cx="10895045" cy="3199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93397-5399-43D7-9025-40618DE4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741367"/>
            <a:ext cx="10695226" cy="26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A0613-1066-4B16-BCCB-5DDB53A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" y="2119686"/>
            <a:ext cx="10783078" cy="26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8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9EE47-AF54-4EE7-AC34-79D4A338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13509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6836</Words>
  <Application>Microsoft Office PowerPoint</Application>
  <PresentationFormat>Широкоэкранный</PresentationFormat>
  <Paragraphs>990</Paragraphs>
  <Slides>170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170</vt:i4>
      </vt:variant>
    </vt:vector>
  </HeadingPairs>
  <TitlesOfParts>
    <vt:vector size="175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923</cp:revision>
  <dcterms:created xsi:type="dcterms:W3CDTF">2024-08-18T10:08:46Z</dcterms:created>
  <dcterms:modified xsi:type="dcterms:W3CDTF">2024-09-15T18:17:06Z</dcterms:modified>
</cp:coreProperties>
</file>